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8" r:id="rId4"/>
    <p:sldId id="257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02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A20-F3B8-40F0-B9C0-B464344DD4FF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33794" name="Picture 2" descr="https://sun9-45.userapi.com/impg/KwyL5jerlZ_euYpql8WACjnGIgdCnami9lDcFA/FMQyJd9rES8.jpg?size=1440x2160&amp;quality=95&amp;sign=882d730d4b633752d79032283bb44ba3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16530"/>
            <a:ext cx="4916103" cy="5741470"/>
          </a:xfrm>
          <a:prstGeom prst="rect">
            <a:avLst/>
          </a:prstGeom>
          <a:noFill/>
        </p:spPr>
      </p:pic>
      <p:pic>
        <p:nvPicPr>
          <p:cNvPr id="33796" name="Picture 4" descr="https://sun9-34.userapi.com/impg/Yg5qtwScNWfM7qh_WDQzaZZy5dE_u_P3iTJOHw/FL9EJNeAm9E.jpg?size=2560x1920&amp;quality=95&amp;sign=34fd61a78ae6a3c3cbdbaf48798ae89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0243" y="1078029"/>
            <a:ext cx="4692317" cy="56452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2014" y="173256"/>
            <a:ext cx="4895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Фаульгабер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Вячеслав Игоревич            ПЛАВАНИЕ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A20-F3B8-40F0-B9C0-B464344DD4FF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2770" name="Picture 2" descr="https://sun9-61.userapi.com/impg/FnXHwjZLMHXhN6OHslJsz8RsUoo6XAL7Ewltpg/KpyJ01JbAKQ.jpg?size=1440x2160&amp;quality=96&amp;sign=6f8cdcfe48dc9a5da678127e18394371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066" y="1"/>
            <a:ext cx="4598469" cy="6857999"/>
          </a:xfrm>
          <a:prstGeom prst="rect">
            <a:avLst/>
          </a:prstGeom>
          <a:noFill/>
        </p:spPr>
      </p:pic>
      <p:pic>
        <p:nvPicPr>
          <p:cNvPr id="32772" name="Picture 4" descr="https://sun9-71.userapi.com/c4150/u55281079/121910175/z_f03f5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8470" y="1"/>
            <a:ext cx="4656572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35630" y="644893"/>
            <a:ext cx="4042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Базарный Александр  Алексеевич               БРЕЙКИНГ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A20-F3B8-40F0-B9C0-B464344DD4FF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4818" name="AutoShape 2" descr="Шахпонг - двоеборье, настольный теннис плюс шахматы.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Шахпонг - двоеборье, настольный теннис плюс шахматы.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https://sevalliance.ru/wp-content/uploads/2024/03/Zi1kLqDKjTI-768x102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7346" y="558266"/>
            <a:ext cx="4374681" cy="6299735"/>
          </a:xfrm>
          <a:prstGeom prst="rect">
            <a:avLst/>
          </a:prstGeom>
          <a:noFill/>
        </p:spPr>
      </p:pic>
      <p:pic>
        <p:nvPicPr>
          <p:cNvPr id="9226" name="Picture 10" descr="https://sun9-66.userapi.com/impf/c625825/v625825238/1e5e6/j8TJ0zaOrQo.jpg?size=1147x800&amp;quality=96&amp;sign=17188abbf41ab94dec6832e2a118334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285" y="0"/>
            <a:ext cx="4770783" cy="762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40242" y="115504"/>
            <a:ext cx="648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Зограб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Робертович Оганян ПАНКРАТИОН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A20-F3B8-40F0-B9C0-B464344DD4FF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4818" name="Picture 2" descr="https://sun9-2.userapi.com/impf/c624929/v624929978/4a7ed/YvA9NXjLy78.jpg?size=2560x1709&amp;quality=96&amp;sign=cf07f5b73768e73c4b4462d562a31da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268" y="807421"/>
            <a:ext cx="8547196" cy="592137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63438" y="129210"/>
            <a:ext cx="6947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Илья  Евгеньевич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Поприйчук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КАПОЭЙРА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A20-F3B8-40F0-B9C0-B464344DD4FF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5842" name="Picture 2" descr="https://sun9-31.userapi.com/impg/ZapFMzIgK9IhAt1weIBSZHkxXjKSh7sPaRXNxA/sGPeNl-GEEE.jpg?size=802x1092&amp;quality=96&amp;sign=9ff6800653f52db4745b207f73262d71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066" y="125129"/>
            <a:ext cx="4226996" cy="6732871"/>
          </a:xfrm>
          <a:prstGeom prst="rect">
            <a:avLst/>
          </a:prstGeom>
          <a:noFill/>
        </p:spPr>
      </p:pic>
      <p:pic>
        <p:nvPicPr>
          <p:cNvPr id="35844" name="Picture 4" descr="https://sun9-80.userapi.com/impg/8EWytaSqEZSotZRods_Cnm6yM594_l6kpU3W_w/r4ME7ij44qw.jpg?size=1124x1280&amp;quality=95&amp;sign=11c34c3bc41d7eb1b6751539725c5e4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3499" y="0"/>
            <a:ext cx="46105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93381" y="115504"/>
            <a:ext cx="3732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Андреев Дмитрий Викторович ПЛАВАНИЕ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toll0</dc:creator>
  <cp:lastModifiedBy>Lenovo</cp:lastModifiedBy>
  <cp:revision>2</cp:revision>
  <dcterms:created xsi:type="dcterms:W3CDTF">2024-11-08T08:35:29Z</dcterms:created>
  <dcterms:modified xsi:type="dcterms:W3CDTF">2024-11-08T09:29:57Z</dcterms:modified>
</cp:coreProperties>
</file>